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89F59-29E0-4069-BE3A-291A5F5FB448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551C-B11F-4891-B94C-A118A67F7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8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51C-B11F-4891-B94C-A118A67F7F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6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Советы для идеального родителя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 descr="C:\Users\Noticom\Desktop\колыбельная\gif_big_6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7150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8. </a:t>
            </a:r>
            <a:r>
              <a:rPr lang="ru-RU" b="1" dirty="0" smtClean="0">
                <a:solidFill>
                  <a:srgbClr val="002060"/>
                </a:solidFill>
              </a:rPr>
              <a:t>Хвалите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своих детей. Когда они достигают успехов, обязательно выражайте им свою гордость и радость за них. Так они будут знать, что не зря старались, и почувствуют себя важными.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Noticom\Desktop\колыбельная\104ff79ac0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2300288" cy="2460707"/>
          </a:xfrm>
          <a:prstGeom prst="rect">
            <a:avLst/>
          </a:prstGeom>
          <a:noFill/>
        </p:spPr>
      </p:pic>
      <p:pic>
        <p:nvPicPr>
          <p:cNvPr id="3075" name="Picture 3" descr="C:\Users\Noticom\Desktop\колыбельная\gif_big_8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76600"/>
            <a:ext cx="4229100" cy="3171825"/>
          </a:xfrm>
          <a:prstGeom prst="rect">
            <a:avLst/>
          </a:prstGeom>
          <a:noFill/>
        </p:spPr>
      </p:pic>
      <p:pic>
        <p:nvPicPr>
          <p:cNvPr id="6" name="Picture 4" descr="C:\Users\Noticom\Desktop\КАРТИНКИ\ДЕТИ\d7d0898eb4d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8600"/>
            <a:ext cx="107632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9.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Если хотите, чтоб ребенок соблюдал порядок, </a:t>
            </a:r>
            <a:r>
              <a:rPr lang="ru-RU" b="1" dirty="0" smtClean="0">
                <a:solidFill>
                  <a:srgbClr val="002060"/>
                </a:solidFill>
              </a:rPr>
              <a:t>делайте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это сами. </a:t>
            </a:r>
            <a:r>
              <a:rPr lang="ru-RU" b="1" dirty="0" smtClean="0">
                <a:solidFill>
                  <a:srgbClr val="002060"/>
                </a:solidFill>
              </a:rPr>
              <a:t>Подайте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ему пример. </a:t>
            </a:r>
            <a:r>
              <a:rPr lang="ru-RU" b="1" dirty="0" smtClean="0">
                <a:solidFill>
                  <a:srgbClr val="002060"/>
                </a:solidFill>
              </a:rPr>
              <a:t>Завтракайте и ужинайте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все вместе в одно и то же время каждый день, дети будут стараться соблюдать эту традицию.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Users\Noticom\Desktop\КАРТИНКИ\ДЕТИ\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367278"/>
            <a:ext cx="3333750" cy="3243263"/>
          </a:xfrm>
          <a:prstGeom prst="rect">
            <a:avLst/>
          </a:prstGeom>
          <a:noFill/>
        </p:spPr>
      </p:pic>
      <p:pic>
        <p:nvPicPr>
          <p:cNvPr id="5" name="Picture 3" descr="C:\Users\Noticom\Desktop\КАРТИНКИ\ДЕТИ\1234295388_gno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038600"/>
            <a:ext cx="1447800" cy="21510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10. </a:t>
            </a:r>
            <a:r>
              <a:rPr lang="ru-RU" b="1" dirty="0" smtClean="0">
                <a:solidFill>
                  <a:srgbClr val="002060"/>
                </a:solidFill>
              </a:rPr>
              <a:t>Уважайте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право ребенка на самостоятельное принятие решений по поводу его будущего. </a:t>
            </a:r>
            <a:r>
              <a:rPr lang="ru-RU" b="1" dirty="0" smtClean="0">
                <a:solidFill>
                  <a:srgbClr val="002060"/>
                </a:solidFill>
              </a:rPr>
              <a:t>Помните,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что ребенок не обязан реализовывать то, что не удалось сделать вам самим. У него свои мечты, позвольте ему пройти свой путь.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195" name="Picture 3" descr="C:\Users\Noticom\Desktop\КАРТИНКИ\ДЕТИ\8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3162300" cy="2851926"/>
          </a:xfrm>
          <a:prstGeom prst="rect">
            <a:avLst/>
          </a:prstGeom>
          <a:noFill/>
        </p:spPr>
      </p:pic>
      <p:pic>
        <p:nvPicPr>
          <p:cNvPr id="8196" name="Picture 4" descr="C:\Users\Noticom\Desktop\КАРТИНКИ\ДЕТИ\82bef97e58c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"/>
            <a:ext cx="107632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Картинки из сети Интернет.</a:t>
            </a:r>
          </a:p>
          <a:p>
            <a:r>
              <a:rPr lang="en-US" dirty="0" smtClean="0"/>
              <a:t>http://planetashkol.ru/articles/10347/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Не существует идеальных родителей, так же, как и идеального ребенка. В каждой семье свои устои и принципы, у каждого члена семьи свои ожидания и требования. Тем не менее, есть простые и незамысловатые способы стать ближе, наладить отношения, выйти из конфликтов. Для этого вам нужно стараться следовать </a:t>
            </a:r>
            <a:r>
              <a:rPr lang="ru-RU" b="1" dirty="0" smtClean="0">
                <a:solidFill>
                  <a:srgbClr val="002060"/>
                </a:solidFill>
              </a:rPr>
              <a:t>следующим советам: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oticom\Desktop\27 марта\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524000" cy="1074208"/>
          </a:xfrm>
          <a:prstGeom prst="rect">
            <a:avLst/>
          </a:prstGeom>
          <a:noFill/>
        </p:spPr>
      </p:pic>
      <p:pic>
        <p:nvPicPr>
          <p:cNvPr id="1027" name="Picture 3" descr="C:\Users\Noticom\Desktop\27 марта\teac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76800"/>
            <a:ext cx="1885950" cy="1762125"/>
          </a:xfrm>
          <a:prstGeom prst="rect">
            <a:avLst/>
          </a:prstGeom>
          <a:noFill/>
        </p:spPr>
      </p:pic>
      <p:pic>
        <p:nvPicPr>
          <p:cNvPr id="1028" name="Picture 4" descr="C:\Users\Noticom\Desktop\27 марта\ВАВ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876800"/>
            <a:ext cx="1967505" cy="1838325"/>
          </a:xfrm>
          <a:prstGeom prst="rect">
            <a:avLst/>
          </a:prstGeom>
          <a:noFill/>
        </p:spPr>
      </p:pic>
      <p:pic>
        <p:nvPicPr>
          <p:cNvPr id="1029" name="Picture 5" descr="C:\Users\Noticom\Desktop\27 марта\Ч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0"/>
            <a:ext cx="1524000" cy="1423939"/>
          </a:xfrm>
          <a:prstGeom prst="rect">
            <a:avLst/>
          </a:prstGeom>
          <a:noFill/>
        </p:spPr>
      </p:pic>
      <p:pic>
        <p:nvPicPr>
          <p:cNvPr id="1030" name="Picture 6" descr="C:\Users\Noticom\Desktop\27 марта\ПОРА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0"/>
            <a:ext cx="2647950" cy="1409700"/>
          </a:xfrm>
          <a:prstGeom prst="rect">
            <a:avLst/>
          </a:prstGeom>
          <a:noFill/>
        </p:spPr>
      </p:pic>
      <p:pic>
        <p:nvPicPr>
          <p:cNvPr id="1031" name="Picture 7" descr="C:\Users\Noticom\Desktop\27 марта\АПРР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876800"/>
            <a:ext cx="1885950" cy="1762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5791200" cy="5410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1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Занимайтесь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вместе с ребенком чем-то интересным для вас обоих. </a:t>
            </a:r>
            <a:r>
              <a:rPr lang="ru-RU" sz="2800" b="1" dirty="0" smtClean="0">
                <a:solidFill>
                  <a:srgbClr val="002060"/>
                </a:solidFill>
              </a:rPr>
              <a:t>Играйте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в игры, </a:t>
            </a:r>
            <a:r>
              <a:rPr lang="ru-RU" sz="2800" b="1" dirty="0" smtClean="0">
                <a:solidFill>
                  <a:srgbClr val="002060"/>
                </a:solidFill>
              </a:rPr>
              <a:t>решайте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задачи, </a:t>
            </a:r>
            <a:r>
              <a:rPr lang="ru-RU" sz="2800" b="1" dirty="0" smtClean="0">
                <a:solidFill>
                  <a:srgbClr val="002060"/>
                </a:solidFill>
              </a:rPr>
              <a:t>делайте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зарядку. Им необходимо ваше внимание. Совместное творчество поможет вам сблизиться, понять друг друга, найти общий язык и завоевать доверие.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Users\Noticom\Desktop\27 марта\gif_big_8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09800"/>
            <a:ext cx="2714625" cy="3619500"/>
          </a:xfrm>
          <a:prstGeom prst="rect">
            <a:avLst/>
          </a:prstGeom>
          <a:noFill/>
        </p:spPr>
      </p:pic>
      <p:pic>
        <p:nvPicPr>
          <p:cNvPr id="10242" name="Picture 2" descr="C:\Users\Noticom\Desktop\КАРТИНКИ\ДЕТИ\detia-7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2295525" cy="15752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6099048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Не требуйте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от ребенка беспрекословного повиновения. Если хотите быть в курсе его дел – </a:t>
            </a:r>
            <a:r>
              <a:rPr lang="ru-RU" b="1" dirty="0" smtClean="0">
                <a:solidFill>
                  <a:srgbClr val="002060"/>
                </a:solidFill>
              </a:rPr>
              <a:t>доверяйте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ему. Если вам не нравится, что он поздно возвращается, </a:t>
            </a:r>
            <a:r>
              <a:rPr lang="ru-RU" b="1" dirty="0" smtClean="0">
                <a:solidFill>
                  <a:srgbClr val="002060"/>
                </a:solidFill>
              </a:rPr>
              <a:t>объясните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ему, что вы нервничаете, боитесь за него, попросите звонить, и предупреждать, если он задерживается.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C:\Users\Noticom\Desktop\колыбельная\gif_big_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590800"/>
            <a:ext cx="2486025" cy="3314700"/>
          </a:xfrm>
          <a:prstGeom prst="rect">
            <a:avLst/>
          </a:prstGeom>
          <a:noFill/>
        </p:spPr>
      </p:pic>
      <p:pic>
        <p:nvPicPr>
          <p:cNvPr id="5" name="Picture 5" descr="C:\Users\Noticom\Desktop\КАРТИНКИ\ДЕТИ\1234295771_gnom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"/>
            <a:ext cx="1500188" cy="16714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5715000" cy="5105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Обеспечьте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ребенка местом в доме, где он мог бы побыть один. Любому человеку необходимо жизненное пространство для его личных вещей, дневников, и просто мыслей. </a:t>
            </a:r>
            <a:r>
              <a:rPr lang="ru-RU" b="1" dirty="0" smtClean="0">
                <a:solidFill>
                  <a:srgbClr val="002060"/>
                </a:solidFill>
              </a:rPr>
              <a:t>Не пытайтесь навести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там свой порядок. </a:t>
            </a:r>
            <a:r>
              <a:rPr lang="ru-RU" b="1" dirty="0" smtClean="0">
                <a:solidFill>
                  <a:srgbClr val="002060"/>
                </a:solidFill>
              </a:rPr>
              <a:t>Не копайтесь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 его вещах, ребенок должен знать, что его уважают, и доверяют ему.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Noticom\Desktop\колыбельная\gif_big_7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14600"/>
            <a:ext cx="2863850" cy="3436620"/>
          </a:xfrm>
          <a:prstGeom prst="rect">
            <a:avLst/>
          </a:prstGeom>
          <a:noFill/>
        </p:spPr>
      </p:pic>
      <p:pic>
        <p:nvPicPr>
          <p:cNvPr id="5" name="Picture 4" descr="C:\Users\Noticom\Desktop\КАРТИНКИ\ДЕТИ\1234295550_gnom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1988527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286000"/>
            <a:ext cx="850392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4. </a:t>
            </a:r>
            <a:r>
              <a:rPr lang="ru-RU" b="1" dirty="0" smtClean="0">
                <a:solidFill>
                  <a:srgbClr val="002060"/>
                </a:solidFill>
              </a:rPr>
              <a:t>Не перебивайте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ребенка и </a:t>
            </a:r>
            <a:r>
              <a:rPr lang="ru-RU" b="1" dirty="0" smtClean="0">
                <a:solidFill>
                  <a:srgbClr val="002060"/>
                </a:solidFill>
              </a:rPr>
              <a:t>не говорите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ему, что у вас нет времени на его проблемы. Иначе в скором будущем он скажет вам то же самое. Если он хочет чем-то с вами поделиться, выслушайте его внимательно и не делайте вид, что это ерунда. То, что важно для него, должно быть важным и для вас. Обязательно </a:t>
            </a:r>
            <a:r>
              <a:rPr lang="ru-RU" b="1" dirty="0" smtClean="0">
                <a:solidFill>
                  <a:srgbClr val="002060"/>
                </a:solidFill>
              </a:rPr>
              <a:t>дайте ему совет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или хотя бы </a:t>
            </a:r>
            <a:r>
              <a:rPr lang="ru-RU" b="1" dirty="0" smtClean="0">
                <a:solidFill>
                  <a:srgbClr val="002060"/>
                </a:solidFill>
              </a:rPr>
              <a:t>выскажите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свое мнение, ведь он нуждается в вашем одобрении.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23" name="Picture 7" descr="C:\Users\Noticom\Desktop\КАРТИНКИ\ДЕТИ\1234296047_gnom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"/>
            <a:ext cx="19812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5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Не бойтесь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показать ребенку, что любите его. Не только деньгами, но и словами, разговорами, поддержкой в трудную минуту. </a:t>
            </a:r>
            <a:r>
              <a:rPr lang="ru-RU" b="1" dirty="0" smtClean="0">
                <a:solidFill>
                  <a:srgbClr val="002060"/>
                </a:solidFill>
              </a:rPr>
              <a:t>Говорите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ему, что он важен для вас, обнимайте его, ведь это ваш родной ребенок!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Noticom\Desktop\колыбельная\gif_big_7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05048"/>
            <a:ext cx="3666565" cy="3324352"/>
          </a:xfrm>
          <a:prstGeom prst="rect">
            <a:avLst/>
          </a:prstGeom>
          <a:noFill/>
        </p:spPr>
      </p:pic>
      <p:pic>
        <p:nvPicPr>
          <p:cNvPr id="5123" name="Picture 3" descr="C:\Users\Noticom\Desktop\КАРТИНКИ\ДЕТИ\bc52fdca3a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107632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6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 Никогда </a:t>
            </a:r>
            <a:r>
              <a:rPr lang="ru-RU" b="1" dirty="0" smtClean="0">
                <a:solidFill>
                  <a:srgbClr val="002060"/>
                </a:solidFill>
              </a:rPr>
              <a:t>не ругайте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ребенка при чужих, будь то ваши друзья или незнакомые люди. </a:t>
            </a:r>
            <a:r>
              <a:rPr lang="ru-RU" b="1" dirty="0" smtClean="0">
                <a:solidFill>
                  <a:srgbClr val="002060"/>
                </a:solidFill>
              </a:rPr>
              <a:t>Разговаривайте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 ним спокойно, на равных. Обида за ругань может привести к плачевным последствиям.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Noticom\Desktop\колыбельная\gif_big_7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52800"/>
            <a:ext cx="4229100" cy="3171825"/>
          </a:xfrm>
          <a:prstGeom prst="rect">
            <a:avLst/>
          </a:prstGeom>
          <a:noFill/>
        </p:spPr>
      </p:pic>
      <p:pic>
        <p:nvPicPr>
          <p:cNvPr id="6147" name="Picture 3" descr="C:\Users\Noticom\Desktop\КАРТИНКИ\ДЕТИ\ed13efd275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"/>
            <a:ext cx="107632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7.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Ни в коем случае </a:t>
            </a:r>
            <a:r>
              <a:rPr lang="ru-RU" b="1" dirty="0" smtClean="0">
                <a:solidFill>
                  <a:srgbClr val="002060"/>
                </a:solidFill>
              </a:rPr>
              <a:t>не называйте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его тупым и бездарным, т.к. он может в этом поверить! </a:t>
            </a:r>
            <a:r>
              <a:rPr lang="ru-RU" b="1" dirty="0" smtClean="0">
                <a:solidFill>
                  <a:srgbClr val="002060"/>
                </a:solidFill>
              </a:rPr>
              <a:t>Не цепляйтесь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 мелочам. </a:t>
            </a:r>
            <a:r>
              <a:rPr lang="ru-RU" b="1" dirty="0" smtClean="0">
                <a:solidFill>
                  <a:srgbClr val="002060"/>
                </a:solidFill>
              </a:rPr>
              <a:t>Обращайте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больше внимания на результаты его работы, а не на промахи во время работы, иначе можно отбить любое желание учиться и стараться.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Noticom\Desktop\колыбельная\gif_big_8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038600"/>
            <a:ext cx="3238500" cy="2590800"/>
          </a:xfrm>
          <a:prstGeom prst="rect">
            <a:avLst/>
          </a:prstGeom>
          <a:noFill/>
        </p:spPr>
      </p:pic>
      <p:pic>
        <p:nvPicPr>
          <p:cNvPr id="5" name="Picture 4" descr="C:\Users\Noticom\Desktop\КАРТИНКИ\ДЕТИ\пп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1857375" cy="1285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</TotalTime>
  <Words>553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Georgia</vt:lpstr>
      <vt:lpstr>Wingdings</vt:lpstr>
      <vt:lpstr>Wingdings 2</vt:lpstr>
      <vt:lpstr>Официальная</vt:lpstr>
      <vt:lpstr>Советы для идеального родителя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для идеального родителя</dc:title>
  <dc:creator>Мама</dc:creator>
  <cp:lastModifiedBy>Канафиева Г А</cp:lastModifiedBy>
  <cp:revision>6</cp:revision>
  <dcterms:created xsi:type="dcterms:W3CDTF">2011-03-27T13:13:13Z</dcterms:created>
  <dcterms:modified xsi:type="dcterms:W3CDTF">2015-04-19T12:53:16Z</dcterms:modified>
</cp:coreProperties>
</file>